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86" r:id="rId35"/>
    <p:sldId id="287" r:id="rId36"/>
    <p:sldId id="291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9ACEE0-336B-6983-B021-8C8CE59D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E69561-1A6F-CB86-30C1-41CCB3034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F3BB17A-C866-3601-699D-6C20418A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4B0AC6-19C6-071B-B0C4-8BA170C6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8B550D-E28F-A062-AF0B-CED5FB9F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46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C2962F-3C73-C731-F779-E1404695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363D2E5-3012-C989-1943-CAA06C46F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A5307A8-6A75-9529-73C6-F9BF383C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D7C367-7F24-18D9-6D4C-F0DA0ADB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C2A27F4-6090-841F-4AB3-95BF8E3E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44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BBD9143-875F-6265-77EF-AA4C86A98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7AE8A3-CCF8-D0FB-780D-CB0BA5E59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1A5D67-D12D-A86E-3DD3-AFF2224C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222DB-CC8B-665D-9638-CD7D8AC7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29CE4D-82A7-8E4B-7B3D-B2269E31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6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BB2E3D-8DB3-4799-923F-A3FE3488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5F62D7-94CB-BEEC-3135-FA344285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DF8D88-C91C-877D-551A-DAD6B275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2962835-A0A5-2D96-1D32-844D879C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A04EB50-492D-9351-A6D9-5D72E32E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7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4512F8-DE55-5C5A-B062-4097721E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D8EC66-580D-1813-5471-B10C955DB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A5C34B-2FC1-DF18-8426-868541D5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1B0770-A8BA-8E8A-5DFA-1135BCA4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C0BE25-0918-189E-4633-5B905DB7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729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BF3A37-48DE-50E7-04AD-EE26C4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639EEC-E615-9683-F40C-64511AD66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B835472-1FD3-DE0C-6430-981F84344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44EB59-15E7-608C-A0AF-B6F8BEB6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CDF1B5-693D-9171-D0DA-0BBB7DB2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D3F2BC5-9EFB-A153-7574-4569CFB2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713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5728E6-7882-759D-DDE0-DF0CDB0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0F8B5BD-5685-0AAD-37FC-0E583A77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B9B36A0-FB09-D258-9913-A3AF04F4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DD5DC7-DC68-2E85-3D77-CDF293456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73D7DB1-6B7F-A6FC-752F-1FFCDB57E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BF48981-BC7A-50DD-C0DF-7E04F161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35D1A06-95FB-D13A-E697-B87AACF3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76A18FA-074A-D5D5-0183-1DDB3CCE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033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3CAF18-F3F8-2D8A-BF63-D6038F97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63499B3-4916-74D1-8388-F8940DCB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E8D0B62-2257-A4B4-6E9D-BB8314C6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AB07235-BDFC-51C0-4A22-D5FC9741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389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C150B29-B6D0-360C-5A5C-CCD3E8DC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84A24CF-96FD-62AB-E00E-949A7EC6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36889CD-1419-1DD3-DB7B-CDA6DAE7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890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7725B-5A8B-776A-479D-A8136760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6A995C-E805-CADD-1CE4-4C4F3BD6E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08A86B-F748-12BA-70E2-8FE4A7F3B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A00A85B-DF87-CD1E-EF30-5E50F333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077C4C8-A7CD-4AD9-161D-D98F3106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4AF2E3-D26D-8155-5B80-64704A35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992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37BBD9-140A-CCB4-92A5-29E4D3B7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F74CE7E-55DC-B851-8C81-903360FEF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A402ACE-D1BE-CBAC-66FA-D763D4F6A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6BA2DF1-E540-4E69-1ACB-C9F80FD8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C69DB7F-6C1F-69D5-62BF-8A00EB2B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6E97175-A0EF-2110-ACBE-BB1C6D96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168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D36FB21-C1A3-4F1B-4851-D009A918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B56EFEC-9757-5028-97E0-575041BCD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B8ADA2-CEA0-0CA9-6FBA-C0F88BD7E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AE81-7843-4832-A5EB-9C9DE48072CE}" type="datetimeFigureOut">
              <a:rPr lang="tr-TR" smtClean="0"/>
              <a:t>12.04.2023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3D08FC-9691-62E7-A512-2925E2751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B3BA1FB-4B30-83F6-8A09-8D05751B0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C4BF2-BA49-483F-A0D2-F9013D79F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0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8C2C2CF2-B2F8-A4D2-62EF-13D92BDB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D9A265E-6064-4BDC-7137-756F880A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 b="0" kern="1200" cap="all">
                <a:latin typeface="+mj-lt"/>
                <a:ea typeface="+mj-ea"/>
                <a:cs typeface="+mj-cs"/>
              </a:rPr>
              <a:t>Employee Churn Analysis</a:t>
            </a:r>
            <a:endParaRPr lang="tr-TR" sz="40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C5050A-8EC5-6E7E-C940-0D4CCE8B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tr-TR" sz="2000"/>
              <a:t>KNN</a:t>
            </a:r>
            <a:endParaRPr lang="en-US" sz="2000"/>
          </a:p>
          <a:p>
            <a:pPr>
              <a:buFont typeface="Wingdings 2" panose="05020102010507070707" pitchFamily="18" charset="2"/>
              <a:buChar char=""/>
            </a:pPr>
            <a:r>
              <a:rPr lang="tr-TR" sz="2000"/>
              <a:t>RANDOM FOREST</a:t>
            </a:r>
            <a:endParaRPr lang="en-US" sz="2000"/>
          </a:p>
          <a:p>
            <a:pPr>
              <a:buFont typeface="Wingdings 2" panose="05020102010507070707" pitchFamily="18" charset="2"/>
              <a:buChar char=""/>
            </a:pPr>
            <a:r>
              <a:rPr lang="tr-TR" sz="2000"/>
              <a:t>XGBOOST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tr-TR" sz="2000"/>
              <a:t>ANN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tr-TR" sz="2000"/>
              <a:t>MODEL DEPLOYMENT</a:t>
            </a:r>
            <a:endParaRPr lang="en-US" sz="2000"/>
          </a:p>
          <a:p>
            <a:pPr marL="0" indent="0">
              <a:buNone/>
            </a:pPr>
            <a:endParaRPr lang="tr-TR" sz="200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8C9279D4-8881-BA36-CD58-B1DBE339F07F}"/>
              </a:ext>
            </a:extLst>
          </p:cNvPr>
          <p:cNvSpPr txBox="1">
            <a:spLocks/>
          </p:cNvSpPr>
          <p:nvPr/>
        </p:nvSpPr>
        <p:spPr>
          <a:xfrm>
            <a:off x="517870" y="5812143"/>
            <a:ext cx="5021182" cy="39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200" dirty="0"/>
              <a:t>GROUP – 2 CAPSTONE PROJECT - 2</a:t>
            </a:r>
          </a:p>
          <a:p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400651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FD82850-4212-0F06-38EC-D4CF46E1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1" y="279464"/>
            <a:ext cx="6362699" cy="629907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36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BE2194D-498F-B564-5210-6A7B4E44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69"/>
            <a:ext cx="6581775" cy="64995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94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958DEA7-6A93-352E-0D04-B3045FA11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3" y="866775"/>
            <a:ext cx="7634270" cy="509587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05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5DEB651-5253-F7AF-B2A9-76BC9092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206861"/>
            <a:ext cx="6619874" cy="655367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38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1F6285B-A4AC-3246-AD5F-A6789E1C1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8" y="755430"/>
            <a:ext cx="7781371" cy="536914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7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B52AC3-82FE-B1C8-8140-C37A383BA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7" y="162879"/>
            <a:ext cx="6762749" cy="669512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84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2C9783-545D-9EC8-D8C4-FB89821E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329448"/>
            <a:ext cx="6362700" cy="629907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4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09255C4-D0DF-A92C-DC60-9AE63ED10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5349"/>
            <a:ext cx="7047923" cy="486306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94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1F83C7-E724-0662-3A8F-D8A981258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321896"/>
            <a:ext cx="6457950" cy="639337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50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79B468-2F2A-9959-2813-DC79A1E7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tr-TR" sz="400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F347482-37BE-DE5D-ED33-F89FC2938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/>
          <a:stretch/>
        </p:blipFill>
        <p:spPr>
          <a:xfrm>
            <a:off x="615483" y="329018"/>
            <a:ext cx="10957983" cy="61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6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9B0C2E1-DC80-7144-1622-2614E3EF6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tr-TR" sz="480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310E21-52A6-6C84-EC08-C29008602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tr-TR" sz="2400"/>
              <a:t>Group Members</a:t>
            </a:r>
          </a:p>
          <a:p>
            <a:r>
              <a:rPr lang="tr-TR" sz="2400"/>
              <a:t>Data Analysis</a:t>
            </a:r>
          </a:p>
          <a:p>
            <a:r>
              <a:rPr lang="tr-TR" sz="2400"/>
              <a:t>EDA</a:t>
            </a:r>
          </a:p>
          <a:p>
            <a:r>
              <a:rPr lang="tr-TR" sz="2400"/>
              <a:t>KNN</a:t>
            </a:r>
          </a:p>
          <a:p>
            <a:r>
              <a:rPr lang="tr-TR" sz="2400"/>
              <a:t>RF</a:t>
            </a:r>
          </a:p>
          <a:p>
            <a:r>
              <a:rPr lang="tr-TR" sz="2400"/>
              <a:t>XGBOOST</a:t>
            </a:r>
          </a:p>
          <a:p>
            <a:r>
              <a:rPr lang="tr-TR" sz="2400"/>
              <a:t>ANN</a:t>
            </a:r>
          </a:p>
        </p:txBody>
      </p:sp>
    </p:spTree>
    <p:extLst>
      <p:ext uri="{BB962C8B-B14F-4D97-AF65-F5344CB8AC3E}">
        <p14:creationId xmlns:p14="http://schemas.microsoft.com/office/powerpoint/2010/main" val="3454598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DFE0837-4DAD-F415-BC91-EC2D7734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24406"/>
            <a:ext cx="7306870" cy="456679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07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2D936A-B211-9DBA-3670-AA293C98A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75199"/>
            <a:ext cx="7252758" cy="476868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09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2A5E1E-97A2-1305-A830-A5E65FEB8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D754A75-8C2B-83CC-88A2-C73FF562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A795A5C7-FA59-4865-F0FD-C6329AB0E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09" y="3231931"/>
            <a:ext cx="2555707" cy="23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29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43CD6AAD-DFF8-C7B0-9948-661DBCECC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274" b="-1"/>
          <a:stretch/>
        </p:blipFill>
        <p:spPr>
          <a:xfrm>
            <a:off x="906463" y="2166938"/>
            <a:ext cx="5160963" cy="34575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5CFB102-15EE-3093-EFA1-3DFEA183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r="1" b="1"/>
          <a:stretch/>
        </p:blipFill>
        <p:spPr>
          <a:xfrm>
            <a:off x="6138863" y="2166938"/>
            <a:ext cx="5148263" cy="345757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AB24D02-1C9E-426C-3907-BB7B8F6E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r-T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KNN CLUSTERS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264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838E32-5722-7FCE-7AB9-D66929E0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58331EC-7F3D-1168-34D9-836D1D5CA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"/>
            <a:ext cx="12191999" cy="683672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10ECE98-671F-B86D-9D4C-D7DCED2C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81" y="4290613"/>
            <a:ext cx="2188494" cy="20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CE4A425-1854-2243-4945-138521C7A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6771"/>
            <a:ext cx="7047923" cy="51802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982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EE5AD04-38AA-6EFE-09C7-EBD5A76BD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3" b="3"/>
          <a:stretch/>
        </p:blipFill>
        <p:spPr>
          <a:xfrm>
            <a:off x="1140934" y="1792079"/>
            <a:ext cx="4616434" cy="3094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F9F670-D866-F119-137F-357A16CB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" r="1322"/>
          <a:stretch/>
        </p:blipFill>
        <p:spPr>
          <a:xfrm>
            <a:off x="6434633" y="1782647"/>
            <a:ext cx="4644528" cy="31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7968013-6857-207A-83C7-EF4BA13C8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90202"/>
            <a:ext cx="10772776" cy="64775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D2ABECEC-0FEF-2B34-C0DD-D84E4E79E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319" y="4442408"/>
            <a:ext cx="1607959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134A7B2-8F65-04AF-DBC0-F053ACE67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" r="-2" b="16939"/>
          <a:stretch/>
        </p:blipFill>
        <p:spPr>
          <a:xfrm>
            <a:off x="866775" y="2166938"/>
            <a:ext cx="5191125" cy="3457575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2C5A32-A2C1-F652-4C0A-174B27BF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r="5636"/>
          <a:stretch/>
        </p:blipFill>
        <p:spPr>
          <a:xfrm>
            <a:off x="6129338" y="2166938"/>
            <a:ext cx="5195888" cy="3457575"/>
          </a:xfrm>
          <a:prstGeom prst="rect">
            <a:avLst/>
          </a:pr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5AB29F2C-0FFB-5873-3553-589C1061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KNN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53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C67439-20A5-966B-7D8A-C29399AF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706563"/>
            <a:ext cx="4775200" cy="43291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46AA9C9-8C37-4768-9210-FED705572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0" y="1706563"/>
            <a:ext cx="6056313" cy="432911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5408ACE-6D3A-6636-90FA-5754338A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7744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195DA6C6-E2F5-F72A-E5D9-6799DD28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tr-TR" sz="4800">
                <a:solidFill>
                  <a:schemeClr val="bg1"/>
                </a:solidFill>
              </a:rPr>
              <a:t>Groups Members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97E7D2-2DF7-6046-1786-5731413B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tr-TR" sz="2400" dirty="0"/>
              <a:t>F3662-Muhsin Ayaz</a:t>
            </a:r>
          </a:p>
          <a:p>
            <a:r>
              <a:rPr lang="tr-TR" sz="2400" dirty="0"/>
              <a:t>F3634-İbrahim Şimşek</a:t>
            </a:r>
          </a:p>
        </p:txBody>
      </p:sp>
    </p:spTree>
    <p:extLst>
      <p:ext uri="{BB962C8B-B14F-4D97-AF65-F5344CB8AC3E}">
        <p14:creationId xmlns:p14="http://schemas.microsoft.com/office/powerpoint/2010/main" val="227566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AA95C56-C249-FE6E-DDEA-0B91CDA3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r="9164" b="5"/>
          <a:stretch/>
        </p:blipFill>
        <p:spPr>
          <a:xfrm>
            <a:off x="6421035" y="1271200"/>
            <a:ext cx="5129784" cy="43156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21EB1AD-9F92-26F1-D73D-803300475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" r="22007" b="2"/>
          <a:stretch/>
        </p:blipFill>
        <p:spPr>
          <a:xfrm>
            <a:off x="641180" y="1272307"/>
            <a:ext cx="5129784" cy="43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39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773C19-8C07-9137-8924-4941C5FD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2150"/>
            <a:ext cx="6362700" cy="39814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FC560DB-C4FA-74ED-7D11-DF142484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692150"/>
            <a:ext cx="4081463" cy="398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A541CE2-FFFB-A6C0-4102-FBDBE984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X</a:t>
            </a:r>
            <a:r>
              <a:rPr lang="tr-TR"/>
              <a:t>g</a:t>
            </a:r>
            <a:r>
              <a:rPr lang="en-US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00544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2EE881-15C5-A3A8-8210-4E649C1D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4000" dirty="0">
                <a:solidFill>
                  <a:srgbClr val="FFFFFF"/>
                </a:solidFill>
              </a:rPr>
              <a:t>ANN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932C1F9-E9AB-82D1-A114-074143436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275"/>
            <a:ext cx="5917477" cy="4443565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0370BF5-C4D8-E6EF-A5D7-44832AE04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79" y="2431438"/>
            <a:ext cx="5610966" cy="37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9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6B51BA-3651-72F0-CBDC-74A33E2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4000" dirty="0">
                <a:solidFill>
                  <a:srgbClr val="FFFFFF"/>
                </a:solidFill>
              </a:rPr>
              <a:t>Optimize Model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4A4CD3-F9A8-D752-AE00-CB819BE4B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0" y="836407"/>
            <a:ext cx="3387578" cy="233742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8CBA6F5-F1DD-93BB-EEFC-D7B1A50D5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916944"/>
            <a:ext cx="3419533" cy="225689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AFB2801-BAE2-4378-9F3D-C5209BF01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14" y="3429000"/>
            <a:ext cx="6078875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ekran, vektör grafikler içeren bir resim">
            <a:extLst>
              <a:ext uri="{FF2B5EF4-FFF2-40B4-BE49-F238E27FC236}">
                <a16:creationId xmlns:a16="http://schemas.microsoft.com/office/drawing/2014/main" id="{55774F22-1BA8-295D-856A-821F759BC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1" r="-1" b="-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03E6D0C8-F382-FF97-0853-D86816E77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b="1" dirty="0" err="1">
                <a:solidFill>
                  <a:schemeClr val="bg1"/>
                </a:solidFill>
              </a:rPr>
              <a:t>Deploy</a:t>
            </a:r>
            <a:r>
              <a:rPr lang="tr-TR" sz="1800" b="1" dirty="0">
                <a:solidFill>
                  <a:schemeClr val="bg1"/>
                </a:solidFill>
              </a:rPr>
              <a:t> </a:t>
            </a:r>
            <a:r>
              <a:rPr lang="tr-TR" sz="1800" b="1" dirty="0" err="1">
                <a:solidFill>
                  <a:schemeClr val="bg1"/>
                </a:solidFill>
              </a:rPr>
              <a:t>And</a:t>
            </a:r>
            <a:r>
              <a:rPr lang="tr-TR" sz="1800" b="1" dirty="0">
                <a:solidFill>
                  <a:schemeClr val="bg1"/>
                </a:solidFill>
              </a:rPr>
              <a:t> </a:t>
            </a:r>
            <a:r>
              <a:rPr lang="tr-TR" sz="1800" b="1" dirty="0" err="1">
                <a:solidFill>
                  <a:schemeClr val="bg1"/>
                </a:solidFill>
              </a:rPr>
              <a:t>Tested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1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7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Metin kutusu 1">
            <a:extLst>
              <a:ext uri="{FF2B5EF4-FFF2-40B4-BE49-F238E27FC236}">
                <a16:creationId xmlns:a16="http://schemas.microsoft.com/office/drawing/2014/main" id="{EA22E984-A9A7-7864-8EA3-8CB4202247E3}"/>
              </a:ext>
            </a:extLst>
          </p:cNvPr>
          <p:cNvSpPr txBox="1"/>
          <p:nvPr/>
        </p:nvSpPr>
        <p:spPr>
          <a:xfrm>
            <a:off x="1998825" y="770475"/>
            <a:ext cx="3058623" cy="485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MODEL DEPLOYMENT</a:t>
            </a:r>
            <a:endParaRPr lang="en-US" sz="2000" dirty="0"/>
          </a:p>
        </p:txBody>
      </p:sp>
      <p:pic>
        <p:nvPicPr>
          <p:cNvPr id="5" name="İçerik Yer Tutucusu 4" descr="metin, ekran görüntüsü, ekran içeren bir resim">
            <a:extLst>
              <a:ext uri="{FF2B5EF4-FFF2-40B4-BE49-F238E27FC236}">
                <a16:creationId xmlns:a16="http://schemas.microsoft.com/office/drawing/2014/main" id="{083902A0-CC52-78F3-8693-E0475565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1" b="1"/>
          <a:stretch/>
        </p:blipFill>
        <p:spPr>
          <a:xfrm rot="21600000">
            <a:off x="1607110" y="1670180"/>
            <a:ext cx="9846059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C08143-E566-750F-B76C-1B1A6B87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0056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802192-336A-0469-69C8-F1B7FD24B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532214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CHURN RATE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F4DFA80-DFFA-CB12-FC0B-E7641A02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64587"/>
            <a:ext cx="87883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0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350AB29-726D-9735-AC0F-0C8766B0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Corr</a:t>
            </a: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81EB3195-C6A4-D1F8-12FC-B3BCD0227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21264"/>
          <a:stretch/>
        </p:blipFill>
        <p:spPr>
          <a:xfrm>
            <a:off x="2189992" y="1675227"/>
            <a:ext cx="8401131" cy="47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A58FC3F-092E-AE86-CDD1-55215434F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08321"/>
            <a:ext cx="7047923" cy="523712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69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ontent Placeholder 19">
            <a:extLst>
              <a:ext uri="{FF2B5EF4-FFF2-40B4-BE49-F238E27FC236}">
                <a16:creationId xmlns:a16="http://schemas.microsoft.com/office/drawing/2014/main" id="{1E893969-7001-23FA-2E5E-C305C779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236" y="770475"/>
            <a:ext cx="3058623" cy="485306"/>
          </a:xfrm>
        </p:spPr>
        <p:txBody>
          <a:bodyPr anchor="t">
            <a:normAutofit/>
          </a:bodyPr>
          <a:lstStyle/>
          <a:p>
            <a:r>
              <a:rPr lang="tr-TR" sz="2000" dirty="0"/>
              <a:t>DEPARTMENT CHURN</a:t>
            </a:r>
            <a:endParaRPr lang="en-US" sz="20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A7D8C50-AA23-37C7-5A4E-42AB14B7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53" y="593294"/>
            <a:ext cx="6314698" cy="59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53ECAF6-CB48-FD47-659F-7B48643E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CHURN  / SALARY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E5477C-8458-A39C-3C1A-3D0E909E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38" y="829085"/>
            <a:ext cx="6136113" cy="59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20F14A-0161-50A7-E1FC-3913E65E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6" y="157188"/>
            <a:ext cx="6694243" cy="654362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144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59</Words>
  <Application>Microsoft Office PowerPoint</Application>
  <PresentationFormat>Geniş ekran</PresentationFormat>
  <Paragraphs>31</Paragraphs>
  <Slides>36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 2</vt:lpstr>
      <vt:lpstr>Office Teması</vt:lpstr>
      <vt:lpstr>Employee Churn Analysis</vt:lpstr>
      <vt:lpstr>contents</vt:lpstr>
      <vt:lpstr>Groups Members</vt:lpstr>
      <vt:lpstr>CHURN RATE</vt:lpstr>
      <vt:lpstr>Feature Corr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KNN CLUSTERS</vt:lpstr>
      <vt:lpstr>PowerPoint Sunusu</vt:lpstr>
      <vt:lpstr>PowerPoint Sunusu</vt:lpstr>
      <vt:lpstr>PowerPoint Sunusu</vt:lpstr>
      <vt:lpstr>PowerPoint Sunusu</vt:lpstr>
      <vt:lpstr>KNN</vt:lpstr>
      <vt:lpstr>Random Forest</vt:lpstr>
      <vt:lpstr>PowerPoint Sunusu</vt:lpstr>
      <vt:lpstr>Xgboosting</vt:lpstr>
      <vt:lpstr>ANN</vt:lpstr>
      <vt:lpstr>Optimize Model</vt:lpstr>
      <vt:lpstr>PowerPoint Sunusu</vt:lpstr>
      <vt:lpstr>PowerPoint Sunusu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Ayrılma Oranı</dc:title>
  <dc:creator>Muhsin AYAZ</dc:creator>
  <cp:lastModifiedBy>İlyas  Bağır</cp:lastModifiedBy>
  <cp:revision>9</cp:revision>
  <dcterms:created xsi:type="dcterms:W3CDTF">2023-02-27T15:25:05Z</dcterms:created>
  <dcterms:modified xsi:type="dcterms:W3CDTF">2023-04-12T15:00:11Z</dcterms:modified>
</cp:coreProperties>
</file>